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256" r:id="rId4"/>
    <p:sldId id="258" r:id="rId5"/>
    <p:sldId id="268" r:id="rId6"/>
    <p:sldId id="271" r:id="rId7"/>
    <p:sldId id="272" r:id="rId8"/>
    <p:sldId id="273" r:id="rId9"/>
    <p:sldId id="274" r:id="rId10"/>
    <p:sldId id="277" r:id="rId11"/>
    <p:sldId id="276" r:id="rId12"/>
    <p:sldId id="279" r:id="rId13"/>
    <p:sldId id="280" r:id="rId14"/>
    <p:sldId id="281" r:id="rId15"/>
    <p:sldId id="269" r:id="rId16"/>
    <p:sldId id="267" r:id="rId17"/>
    <p:sldId id="282" r:id="rId18"/>
    <p:sldId id="278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5" autoAdjust="0"/>
  </p:normalViewPr>
  <p:slideViewPr>
    <p:cSldViewPr snapToGrid="0" snapToObjects="1" showGuides="1">
      <p:cViewPr>
        <p:scale>
          <a:sx n="131" d="100"/>
          <a:sy n="131" d="100"/>
        </p:scale>
        <p:origin x="-228" y="-90"/>
      </p:cViewPr>
      <p:guideLst>
        <p:guide orient="horz" pos="3239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FCFEA-6986-1B41-AC06-D075729BD91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E3F25-8886-9941-BE69-EB57AFD5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7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2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4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58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6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4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5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7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0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4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6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7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76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84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7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96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28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35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74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7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0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8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5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0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7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9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I ESOTW Footer Full Color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2" y="4086889"/>
            <a:ext cx="8534711" cy="9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0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7"/>
          <a:stretch/>
        </p:blipFill>
        <p:spPr>
          <a:xfrm>
            <a:off x="1981200" y="825064"/>
            <a:ext cx="5029200" cy="2003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52400"/>
            <a:ext cx="8839200" cy="4815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28098" y="3168898"/>
            <a:ext cx="48878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 Management Tips</a:t>
            </a:r>
            <a:b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Accomplish More in Less Time</a:t>
            </a: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Blaise</a:t>
            </a:r>
            <a:endParaRPr lang="en-U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Secrets of Promotional Products Sales</a:t>
            </a:r>
            <a:b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www.SmartEQP.com</a:t>
            </a: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80655"/>
            <a:ext cx="8389258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sz="2000" dirty="0" smtClean="0">
                <a:latin typeface="Verdana"/>
                <a:cs typeface="Verdana"/>
              </a:rPr>
              <a:t>Work on your highest value task until completed</a:t>
            </a: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Focus single-mindedly on your top priority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Only move to your next task when stalled or completed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Is your next priority really your highest value task?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Time Management Tips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Accomplish More in Less Time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sz="2000" dirty="0" smtClean="0">
                <a:latin typeface="Verdana"/>
                <a:cs typeface="Verdana"/>
              </a:rPr>
              <a:t>Group activities which require the same motion</a:t>
            </a: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Process email in batches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Make/receive phone calls at schedule times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Schedule appointments in close proximity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Time Management Tips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Accomplish More in Less Time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>
                <a:latin typeface="Verdana"/>
                <a:cs typeface="Verdana"/>
              </a:rPr>
              <a:t>Don’t meander, always be moving</a:t>
            </a: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Walk with purpose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Be friendly but focused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Maintain your momentum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Time Management Tips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Accomplish More in Less Time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195943" y="644525"/>
            <a:ext cx="87884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“If You’d Like My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Help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 Growing Your Client Base in Record Time,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Why Not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Test-Drive the Top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Secrets of Customer Acquisition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System</a:t>
            </a:r>
            <a:b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Risk-Free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 Your Business for One Full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Year?”</a:t>
            </a: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028501" y="1544423"/>
            <a:ext cx="5883275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You Get: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complete, proven 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system that </a:t>
            </a: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attracts, qualifies &amp; converts clients like crazy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Procedures for Targeting Hunting &amp; Gathering clients online and offline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Letter templates for your First Contact mailings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Phone and voicemail scripts for your 3 x 3 Follow-up Procedure 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7 Step </a:t>
            </a:r>
            <a:r>
              <a:rPr lang="en-US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Bulletpoint</a:t>
            </a: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Qualification Procedure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The Five Stages of Qualification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Guide to Examining the Metrics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</a:t>
            </a:r>
            <a:r>
              <a:rPr lang="en-US" altLang="en-US" sz="1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Top Secrets of Customer Acquisition </a:t>
            </a: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Training Guide and Journal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Risk-Free: Full-Year, Iron-Clad, Money-Back Guarantee!</a:t>
            </a:r>
          </a:p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Regular: $497   Show special: $347</a:t>
            </a: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1965302" y="3841316"/>
            <a:ext cx="39710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Room special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720000">
            <a:off x="3558473" y="3985769"/>
            <a:ext cx="115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 dirty="0">
                <a:solidFill>
                  <a:srgbClr val="669900"/>
                </a:solidFill>
                <a:latin typeface="Staccato222 BT" pitchFamily="66" charset="0"/>
                <a:ea typeface="MS PGothic" pitchFamily="34" charset="-128"/>
              </a:rPr>
              <a:t>$297</a:t>
            </a: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 flipV="1">
            <a:off x="6262914" y="3639922"/>
            <a:ext cx="515257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0" y="-13738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" name="Picture 44" descr="http://www.topsecretswebsite.com/images/TSCA_package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6" y="1620623"/>
            <a:ext cx="2362200" cy="21637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27"/>
          <p:cNvSpPr>
            <a:spLocks noChangeArrowheads="1"/>
          </p:cNvSpPr>
          <p:nvPr/>
        </p:nvSpPr>
        <p:spPr bwMode="auto">
          <a:xfrm>
            <a:off x="4763" y="-135389"/>
            <a:ext cx="9063037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 smtClean="0">
                <a:solidFill>
                  <a:srgbClr val="D00000"/>
                </a:solidFill>
                <a:latin typeface="Verdana" pitchFamily="34" charset="0"/>
              </a:rPr>
              <a:t>Next: Your Questions</a:t>
            </a:r>
            <a:r>
              <a:rPr lang="en-US" altLang="en-US" sz="2000" b="1" dirty="0" smtClean="0">
                <a:solidFill>
                  <a:srgbClr val="D00000"/>
                </a:solidFill>
                <a:latin typeface="Verdana" pitchFamily="34" charset="0"/>
              </a:rPr>
              <a:t>. Now: A 60 Second Commercial </a:t>
            </a:r>
            <a:endParaRPr lang="en-US" altLang="en-US" sz="2000" b="1" dirty="0">
              <a:solidFill>
                <a:srgbClr val="D00000"/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073076" y="3639924"/>
            <a:ext cx="578753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0" indent="0" algn="ctr">
              <a:buNone/>
            </a:pPr>
            <a:endParaRPr lang="en-US" sz="3600" dirty="0" smtClean="0">
              <a:latin typeface="Verdana"/>
              <a:cs typeface="Verdana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Verdana"/>
                <a:cs typeface="Verdana"/>
              </a:rPr>
              <a:t>Questions?</a:t>
            </a:r>
            <a:endParaRPr lang="en-US" sz="3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16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21001"/>
            <a:ext cx="8229600" cy="310064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“</a:t>
            </a:r>
            <a:r>
              <a:rPr lang="en-US" sz="3600" dirty="0" err="1" smtClean="0"/>
              <a:t>Dost</a:t>
            </a:r>
            <a:r>
              <a:rPr lang="en-US" sz="3600" dirty="0" smtClean="0"/>
              <a:t> thou love life?</a:t>
            </a:r>
            <a:br>
              <a:rPr lang="en-US" sz="3600" dirty="0" smtClean="0"/>
            </a:br>
            <a:r>
              <a:rPr lang="en-US" sz="3600" dirty="0" smtClean="0"/>
              <a:t>Then </a:t>
            </a:r>
            <a:r>
              <a:rPr lang="en-US" sz="3600" dirty="0"/>
              <a:t>do not squander </a:t>
            </a:r>
            <a:r>
              <a:rPr lang="en-US" sz="3600" dirty="0" smtClean="0"/>
              <a:t>time,</a:t>
            </a:r>
            <a:br>
              <a:rPr lang="en-US" sz="3600" dirty="0" smtClean="0"/>
            </a:br>
            <a:r>
              <a:rPr lang="en-US" sz="3600" dirty="0" smtClean="0"/>
              <a:t>for </a:t>
            </a:r>
            <a:r>
              <a:rPr lang="en-US" sz="3600" dirty="0"/>
              <a:t>that is the stuff life is made </a:t>
            </a:r>
            <a:r>
              <a:rPr lang="en-US" sz="3600" dirty="0" smtClean="0"/>
              <a:t>of.</a:t>
            </a:r>
            <a:r>
              <a:rPr lang="en-US" sz="3600" dirty="0" smtClean="0"/>
              <a:t>”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  <a:p>
            <a:pPr marL="0" indent="0" algn="r">
              <a:buNone/>
            </a:pPr>
            <a:r>
              <a:rPr lang="en-US" sz="3600" i="1" dirty="0" smtClean="0"/>
              <a:t>- </a:t>
            </a:r>
            <a:r>
              <a:rPr lang="en-US" sz="3600" i="1" dirty="0" smtClean="0"/>
              <a:t>Benjamin </a:t>
            </a:r>
            <a:r>
              <a:rPr lang="en-US" sz="3600" i="1" dirty="0" smtClean="0"/>
              <a:t>Franklin</a:t>
            </a:r>
            <a:endParaRPr lang="en-US" sz="3600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Final Thought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3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7"/>
          <a:stretch/>
        </p:blipFill>
        <p:spPr>
          <a:xfrm>
            <a:off x="1981200" y="825064"/>
            <a:ext cx="5029200" cy="2003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52400"/>
            <a:ext cx="8839200" cy="4815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28098" y="3168898"/>
            <a:ext cx="48878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 Management Tips</a:t>
            </a:r>
            <a:b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Accomplish More in Less Time</a:t>
            </a: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Blaise</a:t>
            </a:r>
            <a:endParaRPr lang="en-U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Secrets of Promotional Products Sales</a:t>
            </a:r>
            <a:b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www.SmartEQP.com</a:t>
            </a: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b="2069"/>
          <a:stretch/>
        </p:blipFill>
        <p:spPr>
          <a:xfrm>
            <a:off x="6493748" y="663309"/>
            <a:ext cx="2509328" cy="3451495"/>
          </a:xfrm>
          <a:prstGeom prst="rect">
            <a:avLst/>
          </a:prstGeom>
        </p:spPr>
      </p:pic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4763" y="-135389"/>
            <a:ext cx="8224837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D00000"/>
                </a:solidFill>
                <a:latin typeface="Verdana" pitchFamily="34" charset="0"/>
              </a:rPr>
              <a:t>A Gift Before We Begin…</a:t>
            </a: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268515" y="706895"/>
            <a:ext cx="607899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Get a Free Copy of the Audio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CD Training </a:t>
            </a: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Program &amp;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Mini-Poster “How to Compete with Websites, Local Competitors and Price Cutters”</a:t>
            </a:r>
            <a:endParaRPr lang="en-US" alt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oppl-Laudatio Bold" pitchFamily="34" charset="0"/>
              <a:ea typeface="MS PGothic" pitchFamily="34" charset="-128"/>
            </a:endParaRPr>
          </a:p>
        </p:txBody>
      </p:sp>
      <p:sp>
        <p:nvSpPr>
          <p:cNvPr id="8" name="Rectangle 1042"/>
          <p:cNvSpPr>
            <a:spLocks noChangeArrowheads="1"/>
          </p:cNvSpPr>
          <p:nvPr/>
        </p:nvSpPr>
        <p:spPr bwMode="auto">
          <a:xfrm>
            <a:off x="4763" y="-2183264"/>
            <a:ext cx="89296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043"/>
          <p:cNvSpPr>
            <a:spLocks noChangeArrowheads="1"/>
          </p:cNvSpPr>
          <p:nvPr/>
        </p:nvSpPr>
        <p:spPr bwMode="auto">
          <a:xfrm>
            <a:off x="1136867" y="3141236"/>
            <a:ext cx="51148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Bring the Flyer to Booth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#___________</a:t>
            </a:r>
            <a:b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</a:b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Use </a:t>
            </a: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the Password: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________________</a:t>
            </a:r>
            <a:endParaRPr lang="en-US" alt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oppl-Laudatio Bold" pitchFamily="34" charset="0"/>
              <a:ea typeface="MS PGothic" pitchFamily="34" charset="-128"/>
            </a:endParaRPr>
          </a:p>
        </p:txBody>
      </p:sp>
      <p:sp>
        <p:nvSpPr>
          <p:cNvPr id="10" name="Text Box 1044"/>
          <p:cNvSpPr txBox="1">
            <a:spLocks noChangeArrowheads="1"/>
          </p:cNvSpPr>
          <p:nvPr/>
        </p:nvSpPr>
        <p:spPr bwMode="auto">
          <a:xfrm>
            <a:off x="290288" y="1958761"/>
            <a:ext cx="59614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Times New Roman" pitchFamily="18" charset="0"/>
                <a:ea typeface="MS PGothic" pitchFamily="34" charset="-128"/>
              </a:rPr>
              <a:t>Be one </a:t>
            </a:r>
            <a:r>
              <a:rPr lang="en-US" altLang="en-US" sz="2000" dirty="0">
                <a:latin typeface="Times New Roman" pitchFamily="18" charset="0"/>
                <a:ea typeface="MS PGothic" pitchFamily="34" charset="-128"/>
              </a:rPr>
              <a:t>of the first 100 people to stop by the </a:t>
            </a:r>
            <a:r>
              <a:rPr lang="en-US" altLang="en-US" sz="2000" i="1" dirty="0">
                <a:latin typeface="Times New Roman" pitchFamily="18" charset="0"/>
                <a:ea typeface="MS PGothic" pitchFamily="34" charset="-128"/>
              </a:rPr>
              <a:t>Top Secrets of Promotional Products Sales</a:t>
            </a:r>
            <a:r>
              <a:rPr lang="en-US" altLang="en-US" sz="2000" dirty="0">
                <a:latin typeface="Times New Roman" pitchFamily="18" charset="0"/>
                <a:ea typeface="MS PGothic" pitchFamily="34" charset="-128"/>
              </a:rPr>
              <a:t> Tradeshow Booth and use the password below:</a:t>
            </a:r>
          </a:p>
        </p:txBody>
      </p:sp>
      <p:sp>
        <p:nvSpPr>
          <p:cNvPr id="11" name="Text Box 1045"/>
          <p:cNvSpPr txBox="1">
            <a:spLocks noChangeArrowheads="1"/>
          </p:cNvSpPr>
          <p:nvPr/>
        </p:nvSpPr>
        <p:spPr bwMode="auto">
          <a:xfrm>
            <a:off x="3818390" y="3438779"/>
            <a:ext cx="12186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smtClean="0">
                <a:solidFill>
                  <a:srgbClr val="D00000"/>
                </a:solidFill>
                <a:latin typeface="Handwriting Print" pitchFamily="2" charset="0"/>
                <a:ea typeface="MS PGothic" pitchFamily="34" charset="-128"/>
              </a:rPr>
              <a:t>Time-4</a:t>
            </a:r>
            <a:endParaRPr lang="en-US" altLang="en-US" sz="4000" b="1" dirty="0">
              <a:solidFill>
                <a:srgbClr val="D00000"/>
              </a:solidFill>
              <a:latin typeface="Handwriting Print" pitchFamily="2" charset="0"/>
              <a:ea typeface="MS PGothic" pitchFamily="34" charset="-128"/>
            </a:endParaRPr>
          </a:p>
        </p:txBody>
      </p:sp>
      <p:sp>
        <p:nvSpPr>
          <p:cNvPr id="12" name="Rectangle 1046"/>
          <p:cNvSpPr>
            <a:spLocks noChangeArrowheads="1"/>
          </p:cNvSpPr>
          <p:nvPr/>
        </p:nvSpPr>
        <p:spPr bwMode="auto">
          <a:xfrm>
            <a:off x="4881563" y="3050519"/>
            <a:ext cx="9348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solidFill>
                  <a:srgbClr val="D00000"/>
                </a:solidFill>
                <a:latin typeface="Handwriting Print" pitchFamily="2" charset="0"/>
                <a:ea typeface="MS PGothic" pitchFamily="34" charset="-128"/>
              </a:rPr>
              <a:t>1160</a:t>
            </a:r>
            <a:endParaRPr lang="en-US" altLang="en-US" sz="4400" b="1" dirty="0">
              <a:solidFill>
                <a:srgbClr val="D00000"/>
              </a:solidFill>
              <a:latin typeface="Handwriting Print" pitchFamily="2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6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Verdana"/>
                <a:cs typeface="Verdana"/>
              </a:rPr>
              <a:t>Bullet-Journal your daily activities</a:t>
            </a: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Track what you’re currently doing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Identify unproductive tasks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Eliminate them</a:t>
            </a: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Time Management Tips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Accomplish More in Less Time</a:t>
            </a:r>
          </a:p>
        </p:txBody>
      </p:sp>
    </p:spTree>
    <p:extLst>
      <p:ext uri="{BB962C8B-B14F-4D97-AF65-F5344CB8AC3E}">
        <p14:creationId xmlns:p14="http://schemas.microsoft.com/office/powerpoint/2010/main" val="29707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 smtClean="0">
                <a:latin typeface="Verdana"/>
                <a:cs typeface="Verdana"/>
              </a:rPr>
              <a:t>Create a To-Don’t list</a:t>
            </a: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Identify activities you will no longer do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Document them… write them down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Never violate</a:t>
            </a:r>
            <a:r>
              <a:rPr lang="en-US" sz="2000" dirty="0" smtClean="0">
                <a:latin typeface="Verdana"/>
                <a:cs typeface="Verdana"/>
              </a:rPr>
              <a:t> your To-Don’t list</a:t>
            </a: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Time Management Tips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Accomplish More in Less Time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>
                <a:latin typeface="Verdana"/>
                <a:cs typeface="Verdana"/>
              </a:rPr>
              <a:t>Delegate important To-Don’ts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Delegate to the trash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Delegate to others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Delegate to technology</a:t>
            </a: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Time Management Tips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Accomplish More in Less Time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 smtClean="0">
                <a:latin typeface="Verdana"/>
                <a:cs typeface="Verdana"/>
              </a:rPr>
              <a:t>Select your key projects</a:t>
            </a: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Which projects move the needle?</a:t>
            </a: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Which projects can you do better than anyone else?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Which are you most passionate about?</a:t>
            </a: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Time Management Tips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Accomplish More in Less Time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smtClean="0">
                <a:latin typeface="Verdana"/>
                <a:cs typeface="Verdana"/>
              </a:rPr>
              <a:t>Identify your 3 to 6 </a:t>
            </a:r>
            <a:r>
              <a:rPr lang="en-US" sz="2000" dirty="0" smtClean="0">
                <a:latin typeface="Verdana"/>
                <a:cs typeface="Verdana"/>
              </a:rPr>
              <a:t>highest value tasks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Which activities will create the best results?</a:t>
            </a: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Which are the best use of YOUR time?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Which can’t be effectively delegated?</a:t>
            </a: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Time Management Tips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Accomplish More in Less Time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80655"/>
            <a:ext cx="8360229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dirty="0" smtClean="0">
                <a:latin typeface="Verdana"/>
                <a:cs typeface="Verdana"/>
              </a:rPr>
              <a:t>Prioritize accordingly</a:t>
            </a: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If you can only accomplish one today, which is it?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If you are unable to act on #1, which is next?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Which activity becomes most important after these?</a:t>
            </a: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Time Management Tips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Accomplish More in Less Time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sz="2000" dirty="0" smtClean="0">
                <a:latin typeface="Verdana"/>
                <a:cs typeface="Verdana"/>
              </a:rPr>
              <a:t>Schedule your availability and close your door</a:t>
            </a: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Establish times you are available and stick to them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Establish times you are not available and stick to them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Create a focus environment for yourself</a:t>
            </a: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Time Management Tips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Accomplish More in Less Time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498</Words>
  <Application>Microsoft Office PowerPoint</Application>
  <PresentationFormat>On-screen Show (16:9)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Custom Design</vt:lpstr>
      <vt:lpstr>1_Custom Design</vt:lpstr>
      <vt:lpstr>PowerPoint Presentation</vt:lpstr>
      <vt:lpstr>PowerPoint Presentation</vt:lpstr>
      <vt:lpstr>10 Time Management Tips to Accomplish More in Less Time</vt:lpstr>
      <vt:lpstr>10 Time Management Tips to Accomplish More in Less Time</vt:lpstr>
      <vt:lpstr>10 Time Management Tips to Accomplish More in Less Time</vt:lpstr>
      <vt:lpstr>10 Time Management Tips to Accomplish More in Less Time</vt:lpstr>
      <vt:lpstr>10 Time Management Tips to Accomplish More in Less Time</vt:lpstr>
      <vt:lpstr>10 Time Management Tips to Accomplish More in Less Time</vt:lpstr>
      <vt:lpstr>10 Time Management Tips to Accomplish More in Less Time</vt:lpstr>
      <vt:lpstr>10 Time Management Tips to Accomplish More in Less Time</vt:lpstr>
      <vt:lpstr>10 Time Management Tips to Accomplish More in Less Time</vt:lpstr>
      <vt:lpstr>10 Time Management Tips to Accomplish More in Less Time</vt:lpstr>
      <vt:lpstr>PowerPoint Presentation</vt:lpstr>
      <vt:lpstr>PowerPoint Presentation</vt:lpstr>
      <vt:lpstr>One Final Thought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Angeloni</dc:creator>
  <cp:lastModifiedBy>David Blaise</cp:lastModifiedBy>
  <cp:revision>32</cp:revision>
  <dcterms:created xsi:type="dcterms:W3CDTF">2015-12-10T16:01:37Z</dcterms:created>
  <dcterms:modified xsi:type="dcterms:W3CDTF">2015-12-18T15:58:53Z</dcterms:modified>
</cp:coreProperties>
</file>