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6" r:id="rId4"/>
    <p:sldId id="258" r:id="rId5"/>
    <p:sldId id="268" r:id="rId6"/>
    <p:sldId id="271" r:id="rId7"/>
    <p:sldId id="272" r:id="rId8"/>
    <p:sldId id="273" r:id="rId9"/>
    <p:sldId id="274" r:id="rId10"/>
    <p:sldId id="277" r:id="rId11"/>
    <p:sldId id="276" r:id="rId12"/>
    <p:sldId id="269" r:id="rId13"/>
    <p:sldId id="267" r:id="rId14"/>
    <p:sldId id="278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 snapToGrid="0" snapToObjects="1" showGuides="1">
      <p:cViewPr>
        <p:scale>
          <a:sx n="131" d="100"/>
          <a:sy n="131" d="100"/>
        </p:scale>
        <p:origin x="-1044" y="-360"/>
      </p:cViewPr>
      <p:guideLst>
        <p:guide orient="horz" pos="3239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CFEA-6986-1B41-AC06-D075729BD91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3F25-8886-9941-BE69-EB57AFD5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4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I ESOTW Footer Full Colo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" y="4086889"/>
            <a:ext cx="8534711" cy="9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2081" y="3168898"/>
            <a:ext cx="6179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Secrets of Promotional Products Sales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95943" y="644525"/>
            <a:ext cx="8788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“If You’re Ready for Some Help in Growing Your Business from Day One,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It’s Time to Test-Drive the Top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Secrets of Customer Acquisition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Your Business for One Full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Year!”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28501" y="1544423"/>
            <a:ext cx="588327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 Get: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complete, proven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 that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attracts, qualifies &amp; converts clients like crazy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Procedures for Targeting Hunting &amp; Gathering clients online and offline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Letter templates for your First Contact mailings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Phone and voicemail scripts for your 3 x 3 Follow-up Procedure 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7 Step </a:t>
            </a:r>
            <a:r>
              <a:rPr lang="en-US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Bulletpoint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Qualification Procedure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The Five Stages of Qualification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Guide to Examining the Metrics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</a:t>
            </a:r>
            <a:r>
              <a:rPr lang="en-US" alt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Top Secrets of Customer Acquisition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Training Guide and Journal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Risk-Free: Full-Year, Iron-Clad, Money-Back Guarantee!</a:t>
            </a: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Regular: $497   Show special: $347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965302" y="3841316"/>
            <a:ext cx="397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Room special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720000">
            <a:off x="3558473" y="3985769"/>
            <a:ext cx="115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669900"/>
                </a:solidFill>
                <a:latin typeface="Staccato222 BT" pitchFamily="66" charset="0"/>
                <a:ea typeface="MS PGothic" pitchFamily="34" charset="-128"/>
              </a:rPr>
              <a:t>$297</a:t>
            </a: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6262914" y="3639922"/>
            <a:ext cx="515257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0" y="-13738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" name="Picture 44" descr="http://www.topsecretswebsite.com/images/TSCA_package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" y="1620623"/>
            <a:ext cx="2362200" cy="2163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7"/>
          <p:cNvSpPr>
            <a:spLocks noChangeArrowheads="1"/>
          </p:cNvSpPr>
          <p:nvPr/>
        </p:nvSpPr>
        <p:spPr bwMode="auto">
          <a:xfrm>
            <a:off x="4763" y="-135389"/>
            <a:ext cx="90630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solidFill>
                  <a:srgbClr val="D00000"/>
                </a:solidFill>
                <a:latin typeface="Verdana" pitchFamily="34" charset="0"/>
              </a:rPr>
              <a:t>Next: Your Questions</a:t>
            </a:r>
            <a:r>
              <a:rPr lang="en-US" altLang="en-US" sz="2000" b="1" dirty="0" smtClean="0">
                <a:solidFill>
                  <a:srgbClr val="D00000"/>
                </a:solidFill>
                <a:latin typeface="Verdana" pitchFamily="34" charset="0"/>
              </a:rPr>
              <a:t>. Now: A 60 Second Commercial </a:t>
            </a:r>
            <a:endParaRPr lang="en-US" altLang="en-US" sz="2000" b="1" dirty="0">
              <a:solidFill>
                <a:srgbClr val="D00000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73076" y="3639924"/>
            <a:ext cx="578753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Verdana"/>
                <a:cs typeface="Verdana"/>
              </a:rPr>
              <a:t>Questions?</a:t>
            </a:r>
            <a:endParaRPr lang="en-U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6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1001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en-US" sz="3600" dirty="0" smtClean="0"/>
              <a:t>Without </a:t>
            </a:r>
            <a:r>
              <a:rPr lang="en-US" sz="3600" dirty="0"/>
              <a:t>continual growth and progress, such words as improvement, achievement, and success have no meaning</a:t>
            </a:r>
            <a:r>
              <a:rPr lang="en-US" sz="3600" dirty="0" smtClean="0"/>
              <a:t>.</a:t>
            </a:r>
            <a:r>
              <a:rPr lang="en-US" sz="3600" dirty="0" smtClean="0"/>
              <a:t>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0" indent="0" algn="r">
              <a:buNone/>
            </a:pPr>
            <a:r>
              <a:rPr lang="en-US" sz="3600" i="1" dirty="0" smtClean="0"/>
              <a:t>- </a:t>
            </a:r>
            <a:r>
              <a:rPr lang="en-US" sz="3600" i="1" dirty="0" smtClean="0"/>
              <a:t>Benjamin </a:t>
            </a:r>
            <a:r>
              <a:rPr lang="en-US" sz="3600" i="1" dirty="0" smtClean="0"/>
              <a:t>Franklin</a:t>
            </a:r>
            <a:endParaRPr lang="en-US" sz="36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Final Thought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2075" y="3168898"/>
            <a:ext cx="6179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Secrets of Promotional Products Sales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2069"/>
          <a:stretch/>
        </p:blipFill>
        <p:spPr>
          <a:xfrm>
            <a:off x="6493748" y="663309"/>
            <a:ext cx="2509328" cy="3451495"/>
          </a:xfrm>
          <a:prstGeom prst="rect">
            <a:avLst/>
          </a:prstGeom>
        </p:spPr>
      </p:pic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4763" y="-135389"/>
            <a:ext cx="82248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D00000"/>
                </a:solidFill>
                <a:latin typeface="Verdana" pitchFamily="34" charset="0"/>
              </a:rPr>
              <a:t>A Gift Before We Begin…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68515" y="706895"/>
            <a:ext cx="607899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Get a Free Copy of the Audio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CD Training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Program &amp;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Mini-Poster “How to Compete with Websites, Local Competitors and Price Cutters”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8" name="Rectangle 1042"/>
          <p:cNvSpPr>
            <a:spLocks noChangeArrowheads="1"/>
          </p:cNvSpPr>
          <p:nvPr/>
        </p:nvSpPr>
        <p:spPr bwMode="auto">
          <a:xfrm>
            <a:off x="4763" y="-2183264"/>
            <a:ext cx="89296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43"/>
          <p:cNvSpPr>
            <a:spLocks noChangeArrowheads="1"/>
          </p:cNvSpPr>
          <p:nvPr/>
        </p:nvSpPr>
        <p:spPr bwMode="auto">
          <a:xfrm>
            <a:off x="1136867" y="3141236"/>
            <a:ext cx="51148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Bring the Flyer to Booth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#___________</a:t>
            </a:r>
            <a:b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</a:b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Use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the Password: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________________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90288" y="1958761"/>
            <a:ext cx="59614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itchFamily="18" charset="0"/>
                <a:ea typeface="MS PGothic" pitchFamily="34" charset="-128"/>
              </a:rPr>
              <a:t>Be one 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of the first 100 people to stop by the </a:t>
            </a:r>
            <a:r>
              <a:rPr lang="en-US" altLang="en-US" sz="2000" i="1" dirty="0">
                <a:latin typeface="Times New Roman" pitchFamily="18" charset="0"/>
                <a:ea typeface="MS PGothic" pitchFamily="34" charset="-128"/>
              </a:rPr>
              <a:t>Top Secrets of Promotional Products Sales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 Tradeshow Booth and use the password below:</a:t>
            </a:r>
          </a:p>
        </p:txBody>
      </p:sp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3818390" y="3438779"/>
            <a:ext cx="1220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Steps-2</a:t>
            </a:r>
            <a:endParaRPr lang="en-US" altLang="en-US" sz="40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  <p:sp>
        <p:nvSpPr>
          <p:cNvPr id="12" name="Rectangle 1046"/>
          <p:cNvSpPr>
            <a:spLocks noChangeArrowheads="1"/>
          </p:cNvSpPr>
          <p:nvPr/>
        </p:nvSpPr>
        <p:spPr bwMode="auto">
          <a:xfrm>
            <a:off x="4881563" y="3050519"/>
            <a:ext cx="9348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1160</a:t>
            </a:r>
            <a:endParaRPr lang="en-US" altLang="en-US" sz="44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Choose your market approach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you target geographically?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you target by industry?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you target by product specialty?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you target by program specialty?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you target by some combination thereof?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latin typeface="Verdana"/>
                <a:cs typeface="Verdana"/>
              </a:rPr>
              <a:t>Identify 3 Verticals to Target and Test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Who’s spending money with you now?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markets historically spend money?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are successful or struggling?</a:t>
            </a:r>
            <a:endParaRPr lang="en-US" sz="2000" dirty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Where do you have some experience?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</a:t>
            </a:r>
            <a:r>
              <a:rPr lang="en-US" sz="2000" dirty="0">
                <a:latin typeface="Verdana"/>
                <a:cs typeface="Verdana"/>
              </a:rPr>
              <a:t>are some markets you think you might like</a:t>
            </a:r>
            <a:r>
              <a:rPr lang="en-US" sz="2000" dirty="0" smtClean="0">
                <a:latin typeface="Verdana"/>
                <a:cs typeface="Verdana"/>
              </a:rPr>
              <a:t>?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</p:txBody>
      </p:sp>
    </p:spTree>
    <p:extLst>
      <p:ext uri="{BB962C8B-B14F-4D97-AF65-F5344CB8AC3E}">
        <p14:creationId xmlns:p14="http://schemas.microsoft.com/office/powerpoint/2010/main" val="2536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latin typeface="Verdana"/>
                <a:cs typeface="Verdana"/>
              </a:rPr>
              <a:t>Initiate contact with your optimal approach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optimal approach?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many different approaches have you tested?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does your current first contact say about you?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/>
                <a:cs typeface="Verdana"/>
              </a:rPr>
              <a:t>How can you convey authority and credibility?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can you make it at least 10 times better?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</p:txBody>
      </p:sp>
    </p:spTree>
    <p:extLst>
      <p:ext uri="{BB962C8B-B14F-4D97-AF65-F5344CB8AC3E}">
        <p14:creationId xmlns:p14="http://schemas.microsoft.com/office/powerpoint/2010/main" val="19043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latin typeface="Verdana"/>
                <a:cs typeface="Verdana"/>
              </a:rPr>
              <a:t>Qualify each contact and Segment according to interest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procedure for qualifying a new prospect?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does your prospect want to accomplish?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are the Top 10 reasons people buy from you?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Can you prospect more by targeting interests?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Are you tracking the 5 levels of qualification?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</p:txBody>
      </p:sp>
    </p:spTree>
    <p:extLst>
      <p:ext uri="{BB962C8B-B14F-4D97-AF65-F5344CB8AC3E}">
        <p14:creationId xmlns:p14="http://schemas.microsoft.com/office/powerpoint/2010/main" val="580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latin typeface="Verdana"/>
                <a:cs typeface="Verdana"/>
              </a:rPr>
              <a:t>Follow-up accordingly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do you do with those who are ready to buy?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do you handle those with specific dates in mind?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about those who are generally receptive?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What’s your procedure for disqualified prospects?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do you do about the </a:t>
            </a:r>
            <a:r>
              <a:rPr lang="en-US" sz="2000" dirty="0" err="1" smtClean="0">
                <a:latin typeface="Verdana"/>
                <a:cs typeface="Verdana"/>
              </a:rPr>
              <a:t>unresponsives</a:t>
            </a:r>
            <a:r>
              <a:rPr lang="en-US" sz="2000" dirty="0" smtClean="0">
                <a:latin typeface="Verdana"/>
                <a:cs typeface="Verdana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</p:txBody>
      </p:sp>
    </p:spTree>
    <p:extLst>
      <p:ext uri="{BB962C8B-B14F-4D97-AF65-F5344CB8AC3E}">
        <p14:creationId xmlns:p14="http://schemas.microsoft.com/office/powerpoint/2010/main" val="25433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0655"/>
            <a:ext cx="8360229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Tally your results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much is an average client currently worth to you?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many new clients do you need to hit your numbers?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many new prospects do you approach each month?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Where does each fall in the 5 levels of qualification?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can you do to improve those numbers?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</p:txBody>
      </p:sp>
    </p:spTree>
    <p:extLst>
      <p:ext uri="{BB962C8B-B14F-4D97-AF65-F5344CB8AC3E}">
        <p14:creationId xmlns:p14="http://schemas.microsoft.com/office/powerpoint/2010/main" val="33603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 smtClean="0">
                <a:latin typeface="Verdana"/>
                <a:cs typeface="Verdana"/>
              </a:rPr>
              <a:t>Repeat. Ask yourself: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Would a different market approach better suit me?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Should I test some different verticals?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Does my first contact need improvement?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can I improve my qualification procedure?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I maintain focus on these activities?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Grow Your Sales from Day One</a:t>
            </a:r>
          </a:p>
        </p:txBody>
      </p:sp>
    </p:spTree>
    <p:extLst>
      <p:ext uri="{BB962C8B-B14F-4D97-AF65-F5344CB8AC3E}">
        <p14:creationId xmlns:p14="http://schemas.microsoft.com/office/powerpoint/2010/main" val="4040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645</Words>
  <Application>Microsoft Office PowerPoint</Application>
  <PresentationFormat>On-screen Show (16:9)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Custom Design</vt:lpstr>
      <vt:lpstr>1_Custom Design</vt:lpstr>
      <vt:lpstr>PowerPoint Presentation</vt:lpstr>
      <vt:lpstr>PowerPoint Presentation</vt:lpstr>
      <vt:lpstr>7 Steps to Grow Your Sales from Day One</vt:lpstr>
      <vt:lpstr>7 Steps to Grow Your Sales from Day One</vt:lpstr>
      <vt:lpstr>7 Steps to Grow Your Sales from Day One</vt:lpstr>
      <vt:lpstr>7 Steps to Grow Your Sales from Day One</vt:lpstr>
      <vt:lpstr>7 Steps to Grow Your Sales from Day One</vt:lpstr>
      <vt:lpstr>7 Steps to Grow Your Sales from Day One</vt:lpstr>
      <vt:lpstr>7 Steps to Grow Your Sales from Day One</vt:lpstr>
      <vt:lpstr>PowerPoint Presentation</vt:lpstr>
      <vt:lpstr>PowerPoint Presentation</vt:lpstr>
      <vt:lpstr>One Final Thought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Angeloni</dc:creator>
  <cp:lastModifiedBy>David Blaise</cp:lastModifiedBy>
  <cp:revision>27</cp:revision>
  <dcterms:created xsi:type="dcterms:W3CDTF">2015-12-10T16:01:37Z</dcterms:created>
  <dcterms:modified xsi:type="dcterms:W3CDTF">2015-12-18T15:49:57Z</dcterms:modified>
</cp:coreProperties>
</file>